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8365E82-3F37-49E1-83CD-8292BC300AA2}" type="datetimeFigureOut">
              <a:rPr lang="es-MX" smtClean="0"/>
              <a:pPr/>
              <a:t>28/03/2012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7294C23-79AA-439D-86B4-C50F4253DFE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pull dir="r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Movimiento de los No Alineados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CONTINUACION…</a:t>
            </a:r>
            <a:endParaRPr lang="es-MX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60’s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En 1961 el MNA sostuvo una conferencia en Belgrado.</a:t>
            </a:r>
          </a:p>
          <a:p>
            <a:pPr algn="just"/>
            <a:r>
              <a:rPr lang="es-MX" dirty="0" smtClean="0"/>
              <a:t>Fue en esta década cuando el MNA comenzó a ganar influencia en la Asamblea General de las Naciones Unidas.</a:t>
            </a:r>
            <a:endParaRPr lang="es-MX" dirty="0"/>
          </a:p>
        </p:txBody>
      </p:sp>
      <p:pic>
        <p:nvPicPr>
          <p:cNvPr id="1026" name="Picture 2" descr="http://cdn.radionetherlands.nl/data/files/imagecache/favolist-3/images/lead/NAM%20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429132"/>
            <a:ext cx="1933575" cy="1447801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QMmZInqrHr4Ad5jStk4fK83hrGY-vFmztIQv7jMNtAQYdI237hkLNvFQF-F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357694"/>
            <a:ext cx="2019300" cy="17240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Principales metas políticas…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85926"/>
            <a:ext cx="4071966" cy="4697047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es-ES_tradnl" sz="3600" dirty="0" smtClean="0"/>
              <a:t>Frenar el Imperialismo</a:t>
            </a:r>
          </a:p>
          <a:p>
            <a:r>
              <a:rPr lang="es-ES_tradnl" sz="3600" dirty="0" smtClean="0"/>
              <a:t>Evitar la expansión de la Guerra Fría en los países tercermundistas</a:t>
            </a:r>
          </a:p>
          <a:p>
            <a:r>
              <a:rPr lang="es-ES_tradnl" sz="3600" dirty="0" smtClean="0"/>
              <a:t>Advertir a las superpotencias sobre el uso de la guerra para resolver conflictos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14876" y="1785926"/>
            <a:ext cx="4014758" cy="471490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54864" tIns="91440" rtlCol="0">
            <a:normAutofit/>
          </a:bodyPr>
          <a:lstStyle/>
          <a:p>
            <a:pPr marL="438912" marR="0" lvl="0" indent="-3200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ES_trad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Incentivar la solidaridad entre los países miembros</a:t>
            </a:r>
          </a:p>
          <a:p>
            <a:pPr marL="438912" marR="0" lvl="0" indent="-3200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ES_trad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pertenecer a ningún bloque</a:t>
            </a:r>
          </a:p>
          <a:p>
            <a:pPr marL="438912" marR="0" lvl="0" indent="-3200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ES_trad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Rechazar el establecimiento de bases militares extranjeras</a:t>
            </a:r>
            <a:endParaRPr kumimoji="0" lang="es-ES_tradnl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75191"/>
            <a:ext cx="8186766" cy="215387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algn="just"/>
            <a:r>
              <a:rPr lang="es-ES_tradnl" dirty="0" smtClean="0"/>
              <a:t>Nacido en Asia, el MNA se ha extendido por todo el mundo, participando 113 países en su última cumbre de Cartagena de Indias (Colombia) en 1995. </a:t>
            </a:r>
          </a:p>
          <a:p>
            <a:pPr algn="just"/>
            <a:r>
              <a:rPr lang="es-ES_tradnl" dirty="0" smtClean="0"/>
              <a:t>En la Conferencia de Argel de 1973 nació el concepto de "nuevo orden económico mundial". </a:t>
            </a:r>
            <a:endParaRPr lang="es-ES_tradnl" dirty="0"/>
          </a:p>
        </p:txBody>
      </p:sp>
      <p:pic>
        <p:nvPicPr>
          <p:cNvPr id="5122" name="Picture 2" descr="http://enciclopedia.us.es/images/thumb/6/68/NoAlineados.png/350px-NoAlineado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6137" y="4143380"/>
            <a:ext cx="5401945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3786190"/>
            <a:ext cx="5072098" cy="286825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es-ES_tradnl" dirty="0" smtClean="0"/>
              <a:t>En la Conferencia de La Habana de 1979 Tito consiguió frenar los intentos de Castro de ligar el MNA al bloque soviético y a la URSS.</a:t>
            </a:r>
            <a:endParaRPr lang="es-ES_tradnl" dirty="0"/>
          </a:p>
        </p:txBody>
      </p:sp>
      <p:pic>
        <p:nvPicPr>
          <p:cNvPr id="4100" name="Picture 4" descr="http://www.mondo.rs/slike/vesti/001/490/v149010p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2857520" cy="184898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500430" y="2071678"/>
            <a:ext cx="85725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/>
              <a:t>Vs.</a:t>
            </a:r>
            <a:endParaRPr lang="en-US" sz="3200" b="1" dirty="0"/>
          </a:p>
        </p:txBody>
      </p:sp>
      <p:pic>
        <p:nvPicPr>
          <p:cNvPr id="4104" name="Picture 8" descr="http://eltriangular.info/IMG/image/CHRISTINE-MARIE/20061226-633027520927502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1702420" cy="2082805"/>
          </a:xfrm>
          <a:prstGeom prst="rect">
            <a:avLst/>
          </a:prstGeom>
          <a:noFill/>
        </p:spPr>
      </p:pic>
      <p:pic>
        <p:nvPicPr>
          <p:cNvPr id="4106" name="Picture 10" descr="http://1.bp.blogspot.com/-kG-q6zikhNg/TbsX5nme2FI/AAAAAAAAAJE/aUyGryKScd4/s1600/challen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929066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Principales logros del MNA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dirty="0" smtClean="0"/>
              <a:t>El MNA contribuyó de forma innegable al triunfo de la lucha por la independencia nacional y la descolonización, lo que le permitió mantener un importante prestigio diplomático. </a:t>
            </a:r>
            <a:endParaRPr lang="es-ES_tradnl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Puntos en contra del MNA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68604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ES_tradnl" dirty="0" smtClean="0"/>
              <a:t>El MNA ha sido mudo ante el tema de los derechos del hombre y la democracia. </a:t>
            </a:r>
          </a:p>
          <a:p>
            <a:pPr algn="just"/>
            <a:r>
              <a:rPr lang="es-ES_tradnl" dirty="0" smtClean="0"/>
              <a:t>Gran parte de sus miembros han sido dictaduras que conculcaban esos principios.</a:t>
            </a:r>
            <a:endParaRPr lang="es-ES_tradnl" dirty="0"/>
          </a:p>
        </p:txBody>
      </p:sp>
      <p:pic>
        <p:nvPicPr>
          <p:cNvPr id="2052" name="Picture 4" descr="http://2.bp.blogspot.com/-AO-xVnkQNwo/Ty7p_uWjCHI/AAAAAAAAC9A/Zgg08DCs7Mg/s1600/xx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578470"/>
            <a:ext cx="2643206" cy="201412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Decadencia del MNA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7620" y="1775191"/>
            <a:ext cx="4829180" cy="3796949"/>
          </a:xfr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s-ES_tradnl" dirty="0" smtClean="0"/>
              <a:t>El derrumbamiento del bloque soviético y el fin de la guerra fría provocó que el MNA perdiera importantes apoyos y , en gran medida, su razón de ser.</a:t>
            </a:r>
            <a:endParaRPr lang="es-ES_tradnl" dirty="0"/>
          </a:p>
        </p:txBody>
      </p:sp>
      <p:pic>
        <p:nvPicPr>
          <p:cNvPr id="1026" name="Picture 2" descr="http://t3.gstatic.com/images?q=tbn:ANd9GcToBS55Vdysa3UswsE89ht7s9NlVpa_ekikNuu4JYR8zIo8suHVVkkofVNt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496"/>
            <a:ext cx="2476500" cy="184785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46</TotalTime>
  <Words>266</Words>
  <Application>Microsoft Office PowerPoint</Application>
  <PresentationFormat>Presentación en pantalla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Module</vt:lpstr>
      <vt:lpstr>Movimiento de los No Alineados</vt:lpstr>
      <vt:lpstr>60’s</vt:lpstr>
      <vt:lpstr>Principales metas políticas…</vt:lpstr>
      <vt:lpstr>Diapositiva 4</vt:lpstr>
      <vt:lpstr>Diapositiva 5</vt:lpstr>
      <vt:lpstr>Principales logros del MNA</vt:lpstr>
      <vt:lpstr>Puntos en contra del MNA</vt:lpstr>
      <vt:lpstr>Decadencia del MNA</vt:lpstr>
    </vt:vector>
  </TitlesOfParts>
  <Company>CIDEB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Movimiento de los No Alineados</dc:title>
  <dc:creator>a2pc4</dc:creator>
  <cp:lastModifiedBy>*</cp:lastModifiedBy>
  <cp:revision>7</cp:revision>
  <dcterms:created xsi:type="dcterms:W3CDTF">2012-03-27T21:30:29Z</dcterms:created>
  <dcterms:modified xsi:type="dcterms:W3CDTF">2012-03-29T00:43:03Z</dcterms:modified>
</cp:coreProperties>
</file>